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Kanit Light"/>
      <p:regular r:id="rId17"/>
    </p:embeddedFont>
    <p:embeddedFont>
      <p:font typeface="Kanit Light"/>
      <p:regular r:id="rId18"/>
    </p:embeddedFont>
    <p:embeddedFont>
      <p:font typeface="Kanit Light"/>
      <p:regular r:id="rId19"/>
    </p:embeddedFont>
    <p:embeddedFont>
      <p:font typeface="Kanit Light"/>
      <p:regular r:id="rId20"/>
    </p:embeddedFont>
    <p:embeddedFont>
      <p:font typeface="Martel Sans"/>
      <p:regular r:id="rId21"/>
    </p:embeddedFont>
    <p:embeddedFont>
      <p:font typeface="Martel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5-1.png>
</file>

<file path=ppt/media/image-6-1.png>
</file>

<file path=ppt/media/image-6-2.svg>
</file>

<file path=ppt/media/image-7-1.png>
</file>

<file path=ppt/media/image-7-10.png>
</file>

<file path=ppt/media/image-7-11.sv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7-8.png>
</file>

<file path=ppt/media/image-7-9.svg>
</file>

<file path=ppt/media/image-8-1.png>
</file>

<file path=ppt/media/image-8-2.sv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sandy13226/hostel-management-backend" TargetMode="External"/><Relationship Id="rId2" Type="http://schemas.openxmlformats.org/officeDocument/2006/relationships/hyperlink" Target="https://github.com/sandy13226/hostel-management-frontend" TargetMode="External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hostel-management-frontend-beta.vercel.app/" TargetMode="External"/><Relationship Id="rId8" Type="http://schemas.openxmlformats.org/officeDocument/2006/relationships/hyperlink" Target="https://hostel-management-backend-rc9d.onrender.com/api/students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6" Type="http://schemas.openxmlformats.org/officeDocument/2006/relationships/image" Target="../media/image-4-5.png"/><Relationship Id="rId7" Type="http://schemas.openxmlformats.org/officeDocument/2006/relationships/image" Target="../media/image-4-6.svg"/><Relationship Id="rId9" Type="http://schemas.openxmlformats.org/officeDocument/2006/relationships/slideLayout" Target="../slideLayouts/slideLayout5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image" Target="../media/image-7-10.png"/><Relationship Id="rId11" Type="http://schemas.openxmlformats.org/officeDocument/2006/relationships/image" Target="../media/image-7-11.svg"/><Relationship Id="rId12" Type="http://schemas.openxmlformats.org/officeDocument/2006/relationships/slideLayout" Target="../slideLayouts/slideLayout8.xml"/><Relationship Id="rId1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99792"/>
            <a:ext cx="69403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Hostel Management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Full-Stack Web Application for Streamlined Hostel Operations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Santosh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| Roll No: 23suca18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6287"/>
            <a:ext cx="77988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Project Resources &amp; References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630436" y="2775228"/>
            <a:ext cx="4531876" cy="3110032"/>
          </a:xfrm>
          <a:prstGeom prst="roundRect">
            <a:avLst>
              <a:gd name="adj" fmla="val 5251"/>
            </a:avLst>
          </a:prstGeom>
          <a:solidFill>
            <a:srgbClr val="437066"/>
          </a:solidFill>
          <a:ln/>
        </p:spPr>
      </p:sp>
      <p:sp>
        <p:nvSpPr>
          <p:cNvPr id="4" name="Text 2"/>
          <p:cNvSpPr/>
          <p:nvPr/>
        </p:nvSpPr>
        <p:spPr>
          <a:xfrm>
            <a:off x="857250" y="300204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Access the Code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857250" y="3654147"/>
            <a:ext cx="407824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All source code is publicly available on GitHub with comprehensive documentation and setup instructions.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529501" y="2999899"/>
            <a:ext cx="60960" cy="2660690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7" name="Text 5"/>
          <p:cNvSpPr/>
          <p:nvPr/>
        </p:nvSpPr>
        <p:spPr>
          <a:xfrm>
            <a:off x="5847755" y="30303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Backend Repository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847755" y="3611523"/>
            <a:ext cx="37124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github.com/sandy13226/hostel-management-backend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847755" y="4541401"/>
            <a:ext cx="371248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Spring Boot backend with REST APIs, Docker configuration, and database schema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813250" y="2999899"/>
            <a:ext cx="60960" cy="2660690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11" name="Text 9"/>
          <p:cNvSpPr/>
          <p:nvPr/>
        </p:nvSpPr>
        <p:spPr>
          <a:xfrm>
            <a:off x="10131504" y="30303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Frontend Repository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131504" y="3611523"/>
            <a:ext cx="3712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github.com/sandy13226/hostel-management-frontend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131504" y="4541401"/>
            <a:ext cx="371260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React application with component architecture and responsive UI design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1404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hank you for your time and consideration. Questions welcome.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81514" y="929521"/>
            <a:ext cx="1766649" cy="348139"/>
          </a:xfrm>
          <a:prstGeom prst="roundRect">
            <a:avLst>
              <a:gd name="adj" fmla="val 18794"/>
            </a:avLst>
          </a:prstGeom>
          <a:solidFill>
            <a:srgbClr val="DFECE9"/>
          </a:solidFill>
          <a:ln/>
        </p:spPr>
      </p:sp>
      <p:sp>
        <p:nvSpPr>
          <p:cNvPr id="3" name="Text 1"/>
          <p:cNvSpPr/>
          <p:nvPr/>
        </p:nvSpPr>
        <p:spPr>
          <a:xfrm>
            <a:off x="798314" y="987862"/>
            <a:ext cx="1533049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PROJECT OVERVIEW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81514" y="1344454"/>
            <a:ext cx="7593925" cy="6085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Transforming Hostel Administration</a:t>
            </a:r>
            <a:endParaRPr lang="en-US" sz="38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1514" y="2391728"/>
            <a:ext cx="8457486" cy="472035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21679" y="2508766"/>
            <a:ext cx="4334708" cy="1737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Hostel Management System is a comprehensive web application designed to modernize and streamline hostel operations. This full-stack solution provides efficient tools for managing students, room allocations, and administrative tasks.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621679" y="4413290"/>
            <a:ext cx="2434114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Core Capabilities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621679" y="4884658"/>
            <a:ext cx="4334708" cy="20267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Student registration and profile management</a:t>
            </a:r>
            <a:endParaRPr lang="en-US" sz="1500" dirty="0"/>
          </a:p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Real-time hostel and room allocation tracking</a:t>
            </a:r>
            <a:endParaRPr lang="en-US" sz="1500" dirty="0"/>
          </a:p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Comprehensive allocation history and reporting</a:t>
            </a:r>
            <a:endParaRPr lang="en-US" sz="1500" dirty="0"/>
          </a:p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Dedicated admin dashboard with analytics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62789" y="475178"/>
            <a:ext cx="7643813" cy="539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System Architecture &amp; Technology Stack</a:t>
            </a:r>
            <a:endParaRPr lang="en-US" sz="33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7294" y="1276707"/>
            <a:ext cx="8395692" cy="64775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572277" y="4151670"/>
            <a:ext cx="1464269" cy="669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Full‑Stack Architecture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012736" y="6016975"/>
            <a:ext cx="2178359" cy="669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Backend (Spring Boot)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8012736" y="6781847"/>
            <a:ext cx="2178359" cy="471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Hosted on Render platform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3465172" y="3874144"/>
            <a:ext cx="2225977" cy="669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Docker Containerization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3465172" y="4639015"/>
            <a:ext cx="2225977" cy="471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Containerizes services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4381827" y="6184383"/>
            <a:ext cx="2178359" cy="334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H2 Database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4381827" y="6614438"/>
            <a:ext cx="2178359" cy="471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In-memory/dev data store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8917487" y="4029648"/>
            <a:ext cx="2225978" cy="334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REST APIs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8917487" y="4459702"/>
            <a:ext cx="2225978" cy="471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HTTP interface between layers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143711" y="1915462"/>
            <a:ext cx="2237882" cy="334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Frontend (React)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6143711" y="2345516"/>
            <a:ext cx="2237882" cy="235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Deployed on Vercel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94742"/>
            <a:ext cx="1451253" cy="426244"/>
          </a:xfrm>
          <a:prstGeom prst="roundRect">
            <a:avLst>
              <a:gd name="adj" fmla="val 17880"/>
            </a:avLst>
          </a:prstGeom>
          <a:solidFill>
            <a:srgbClr val="DFECE9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917138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862727"/>
            <a:ext cx="90689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FEATURES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323618"/>
            <a:ext cx="8314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Functionalities &amp; Live System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793790" y="2372558"/>
            <a:ext cx="4196358" cy="2849999"/>
          </a:xfrm>
          <a:prstGeom prst="roundRect">
            <a:avLst>
              <a:gd name="adj" fmla="val 334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224" y="2606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RESTful API Backend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3097411"/>
            <a:ext cx="3727490" cy="1890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Comprehensive endpoints including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/api/students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/api/hostels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,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/api/rooms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for complete CRUD operations with JSON responses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372558"/>
            <a:ext cx="4196358" cy="2849999"/>
          </a:xfrm>
          <a:prstGeom prst="roundRect">
            <a:avLst>
              <a:gd name="adj" fmla="val 334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51396" y="2606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Student Portal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51396" y="3097411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Intuitive interface for students to view room assignments, check availability, and submit allocation requests with real-time updates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2372558"/>
            <a:ext cx="4196358" cy="2849999"/>
          </a:xfrm>
          <a:prstGeom prst="roundRect">
            <a:avLst>
              <a:gd name="adj" fmla="val 334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74568" y="2606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Admin Dashboard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74568" y="3097411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Powerful management console for administrators and hostel managers to handle allocations, monitor occupancy, and generate reports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93790" y="5591089"/>
            <a:ext cx="13042821" cy="35957"/>
          </a:xfrm>
          <a:prstGeom prst="rect">
            <a:avLst/>
          </a:prstGeom>
          <a:solidFill>
            <a:srgbClr val="2C3249">
              <a:alpha val="50000"/>
            </a:srgbClr>
          </a:solidFill>
          <a:ln/>
        </p:spPr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5910501"/>
            <a:ext cx="226814" cy="226814"/>
          </a:xfrm>
          <a:prstGeom prst="rect">
            <a:avLst/>
          </a:prstGeom>
        </p:spPr>
      </p:pic>
      <p:sp>
        <p:nvSpPr>
          <p:cNvPr id="17" name="Shape 13"/>
          <p:cNvSpPr/>
          <p:nvPr/>
        </p:nvSpPr>
        <p:spPr>
          <a:xfrm>
            <a:off x="793790" y="6237208"/>
            <a:ext cx="6407944" cy="30480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18" name="Text 14"/>
          <p:cNvSpPr/>
          <p:nvPr/>
        </p:nvSpPr>
        <p:spPr>
          <a:xfrm>
            <a:off x="793790" y="64115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Live Frontend</a:t>
            </a:r>
            <a:endParaRPr lang="en-US" sz="2200" dirty="0"/>
          </a:p>
        </p:txBody>
      </p:sp>
      <p:sp>
        <p:nvSpPr>
          <p:cNvPr id="19" name="Text 15"/>
          <p:cNvSpPr/>
          <p:nvPr/>
        </p:nvSpPr>
        <p:spPr>
          <a:xfrm>
            <a:off x="793790" y="6901934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hostel-management-frontend-beta.vercel.app</a:t>
            </a:r>
            <a:endParaRPr lang="en-US" sz="1750" dirty="0"/>
          </a:p>
        </p:txBody>
      </p:sp>
      <p:pic>
        <p:nvPicPr>
          <p:cNvPr id="20" name="Image 2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28548" y="5910501"/>
            <a:ext cx="226814" cy="226814"/>
          </a:xfrm>
          <a:prstGeom prst="rect">
            <a:avLst/>
          </a:prstGeom>
        </p:spPr>
      </p:pic>
      <p:sp>
        <p:nvSpPr>
          <p:cNvPr id="21" name="Shape 16"/>
          <p:cNvSpPr/>
          <p:nvPr/>
        </p:nvSpPr>
        <p:spPr>
          <a:xfrm>
            <a:off x="7428548" y="6237208"/>
            <a:ext cx="6408063" cy="30480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22" name="Text 17"/>
          <p:cNvSpPr/>
          <p:nvPr/>
        </p:nvSpPr>
        <p:spPr>
          <a:xfrm>
            <a:off x="7428548" y="64115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Live Backend API</a:t>
            </a:r>
            <a:endParaRPr lang="en-US" sz="2200" dirty="0"/>
          </a:p>
        </p:txBody>
      </p:sp>
      <p:sp>
        <p:nvSpPr>
          <p:cNvPr id="23" name="Text 18"/>
          <p:cNvSpPr/>
          <p:nvPr/>
        </p:nvSpPr>
        <p:spPr>
          <a:xfrm>
            <a:off x="7428548" y="6901934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  <a:hlinkClick r:id="rId8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hostel-management-backend-rc9d.onrender.com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60338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Challenges Encountered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Developing and deploying a full-stack application presented several significant technical hurdles that required creative problem-solving and persistence.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93063" y="1025128"/>
            <a:ext cx="2329339" cy="371237"/>
          </a:xfrm>
          <a:prstGeom prst="roundRect">
            <a:avLst>
              <a:gd name="adj" fmla="val 17924"/>
            </a:avLst>
          </a:prstGeom>
          <a:noFill/>
          <a:ln w="7620">
            <a:solidFill>
              <a:srgbClr val="437066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19388" y="1131570"/>
            <a:ext cx="158353" cy="1583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56918" y="1092041"/>
            <a:ext cx="1839158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200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TECHNICAL OBSTACLES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93063" y="1465421"/>
            <a:ext cx="8632508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Development &amp; Deployment Challenges</a:t>
            </a:r>
            <a:endParaRPr lang="en-US" sz="3850" dirty="0"/>
          </a:p>
        </p:txBody>
      </p:sp>
      <p:sp>
        <p:nvSpPr>
          <p:cNvPr id="6" name="Shape 3"/>
          <p:cNvSpPr/>
          <p:nvPr/>
        </p:nvSpPr>
        <p:spPr>
          <a:xfrm>
            <a:off x="693063" y="2343507"/>
            <a:ext cx="4299466" cy="2350413"/>
          </a:xfrm>
          <a:prstGeom prst="roundRect">
            <a:avLst>
              <a:gd name="adj" fmla="val 4668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70203" y="2343507"/>
            <a:ext cx="91440" cy="2350413"/>
          </a:xfrm>
          <a:prstGeom prst="roundRect">
            <a:avLst>
              <a:gd name="adj" fmla="val 90963"/>
            </a:avLst>
          </a:prstGeom>
          <a:solidFill>
            <a:srgbClr val="437066"/>
          </a:solidFill>
          <a:ln/>
        </p:spPr>
      </p:sp>
      <p:sp>
        <p:nvSpPr>
          <p:cNvPr id="8" name="Text 5"/>
          <p:cNvSpPr/>
          <p:nvPr/>
        </p:nvSpPr>
        <p:spPr>
          <a:xfrm>
            <a:off x="982504" y="2564368"/>
            <a:ext cx="3789164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Cross-Origin Resource Sharing (CORS)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982504" y="3286720"/>
            <a:ext cx="3789164" cy="1186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Frontend hosted on Vercel couldn't communicate with backend on Render due to strict browser security policies blocking cross-origin requests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5165408" y="2343507"/>
            <a:ext cx="4299466" cy="2350413"/>
          </a:xfrm>
          <a:prstGeom prst="roundRect">
            <a:avLst>
              <a:gd name="adj" fmla="val 4668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142548" y="2343507"/>
            <a:ext cx="91440" cy="2350413"/>
          </a:xfrm>
          <a:prstGeom prst="roundRect">
            <a:avLst>
              <a:gd name="adj" fmla="val 90963"/>
            </a:avLst>
          </a:prstGeom>
          <a:solidFill>
            <a:srgbClr val="437066"/>
          </a:solidFill>
          <a:ln/>
        </p:spPr>
      </p:sp>
      <p:sp>
        <p:nvSpPr>
          <p:cNvPr id="12" name="Text 9"/>
          <p:cNvSpPr/>
          <p:nvPr/>
        </p:nvSpPr>
        <p:spPr>
          <a:xfrm>
            <a:off x="5454848" y="2564368"/>
            <a:ext cx="3048953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Render Free Tier Limitations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5454848" y="2977396"/>
            <a:ext cx="3789164" cy="1186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Backend experienced cold start delays and automatic idle shutdowns after 15 minutes of inactivity, impacting user experience and API response times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9637752" y="2343507"/>
            <a:ext cx="4299585" cy="2350413"/>
          </a:xfrm>
          <a:prstGeom prst="roundRect">
            <a:avLst>
              <a:gd name="adj" fmla="val 4668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9614892" y="2343507"/>
            <a:ext cx="91440" cy="2350413"/>
          </a:xfrm>
          <a:prstGeom prst="roundRect">
            <a:avLst>
              <a:gd name="adj" fmla="val 90963"/>
            </a:avLst>
          </a:prstGeom>
          <a:solidFill>
            <a:srgbClr val="437066"/>
          </a:solidFill>
          <a:ln/>
        </p:spPr>
      </p:sp>
      <p:sp>
        <p:nvSpPr>
          <p:cNvPr id="16" name="Text 13"/>
          <p:cNvSpPr/>
          <p:nvPr/>
        </p:nvSpPr>
        <p:spPr>
          <a:xfrm>
            <a:off x="9927193" y="2564368"/>
            <a:ext cx="3101102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CI/CD Pipeline Configuration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9927193" y="2977396"/>
            <a:ext cx="3789283" cy="14829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Setting up GitHub Actions workflow for automated SonarCloud code quality analysis required careful YAML configuration and authentication token management</a:t>
            </a:r>
            <a:endParaRPr lang="en-US" sz="1550" dirty="0"/>
          </a:p>
        </p:txBody>
      </p:sp>
      <p:sp>
        <p:nvSpPr>
          <p:cNvPr id="18" name="Shape 15"/>
          <p:cNvSpPr/>
          <p:nvPr/>
        </p:nvSpPr>
        <p:spPr>
          <a:xfrm>
            <a:off x="693063" y="4866799"/>
            <a:ext cx="4299466" cy="2337673"/>
          </a:xfrm>
          <a:prstGeom prst="roundRect">
            <a:avLst>
              <a:gd name="adj" fmla="val 4694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670203" y="4866799"/>
            <a:ext cx="91440" cy="2337673"/>
          </a:xfrm>
          <a:prstGeom prst="roundRect">
            <a:avLst>
              <a:gd name="adj" fmla="val 90963"/>
            </a:avLst>
          </a:prstGeom>
          <a:solidFill>
            <a:srgbClr val="437066"/>
          </a:solidFill>
          <a:ln/>
        </p:spPr>
      </p:sp>
      <p:sp>
        <p:nvSpPr>
          <p:cNvPr id="20" name="Text 17"/>
          <p:cNvSpPr/>
          <p:nvPr/>
        </p:nvSpPr>
        <p:spPr>
          <a:xfrm>
            <a:off x="982504" y="5087660"/>
            <a:ext cx="2475428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Git Repository Bloat</a:t>
            </a: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982504" y="5500687"/>
            <a:ext cx="3789164" cy="1186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Accidentally committed large compiled JAR files and Docker images to version control, causing repository size issues and slow clone operations</a:t>
            </a:r>
            <a:endParaRPr lang="en-US" sz="1550" dirty="0"/>
          </a:p>
        </p:txBody>
      </p:sp>
      <p:sp>
        <p:nvSpPr>
          <p:cNvPr id="22" name="Shape 19"/>
          <p:cNvSpPr/>
          <p:nvPr/>
        </p:nvSpPr>
        <p:spPr>
          <a:xfrm>
            <a:off x="5165408" y="4866799"/>
            <a:ext cx="4299466" cy="2337673"/>
          </a:xfrm>
          <a:prstGeom prst="roundRect">
            <a:avLst>
              <a:gd name="adj" fmla="val 4694"/>
            </a:avLst>
          </a:prstGeom>
          <a:solidFill>
            <a:srgbClr val="FFFFFF"/>
          </a:solidFill>
          <a:ln w="22860">
            <a:solidFill>
              <a:srgbClr val="C5D2CF"/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5142548" y="4866799"/>
            <a:ext cx="91440" cy="2337673"/>
          </a:xfrm>
          <a:prstGeom prst="roundRect">
            <a:avLst>
              <a:gd name="adj" fmla="val 90963"/>
            </a:avLst>
          </a:prstGeom>
          <a:solidFill>
            <a:srgbClr val="437066"/>
          </a:solidFill>
          <a:ln/>
        </p:spPr>
      </p:sp>
      <p:sp>
        <p:nvSpPr>
          <p:cNvPr id="24" name="Text 21"/>
          <p:cNvSpPr/>
          <p:nvPr/>
        </p:nvSpPr>
        <p:spPr>
          <a:xfrm>
            <a:off x="5454848" y="5087660"/>
            <a:ext cx="2667357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Vercel Build Permissions</a:t>
            </a:r>
            <a:endParaRPr lang="en-US" sz="1900" dirty="0"/>
          </a:p>
        </p:txBody>
      </p:sp>
      <p:sp>
        <p:nvSpPr>
          <p:cNvPr id="25" name="Text 22"/>
          <p:cNvSpPr/>
          <p:nvPr/>
        </p:nvSpPr>
        <p:spPr>
          <a:xfrm>
            <a:off x="5454848" y="5500687"/>
            <a:ext cx="3789164" cy="14829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Encountered permission errors during deployment with react-scripts build command, preventing successful frontend compilation on Vercel platform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65527" y="1582341"/>
            <a:ext cx="3474125" cy="366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Solutions &amp; Technical Fixes</a:t>
            </a:r>
            <a:endParaRPr lang="en-US" sz="2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65527" y="3374827"/>
            <a:ext cx="5164217" cy="1937742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5723" y="3868404"/>
            <a:ext cx="266738" cy="2667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38076" y="4767144"/>
            <a:ext cx="778874" cy="30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Monitor Performance</a:t>
            </a:r>
            <a:endParaRPr lang="en-US" sz="9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99212" y="3868904"/>
            <a:ext cx="266738" cy="26673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456481" y="4767144"/>
            <a:ext cx="778874" cy="30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Test Deployment</a:t>
            </a:r>
            <a:endParaRPr lang="en-US" sz="9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22952" y="3868904"/>
            <a:ext cx="266738" cy="26673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480220" y="4842164"/>
            <a:ext cx="778874" cy="15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Implement Fix</a:t>
            </a:r>
            <a:endParaRPr lang="en-US" sz="90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46691" y="3868904"/>
            <a:ext cx="266738" cy="266738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4503960" y="4767144"/>
            <a:ext cx="778874" cy="30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Research Solution</a:t>
            </a:r>
            <a:endParaRPr lang="en-US" sz="900" dirty="0"/>
          </a:p>
        </p:txBody>
      </p:sp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765096" y="3868904"/>
            <a:ext cx="266738" cy="266738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3506361" y="4842164"/>
            <a:ext cx="778875" cy="15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Identify Issue</a:t>
            </a:r>
            <a:endParaRPr lang="en-US" sz="900" dirty="0"/>
          </a:p>
        </p:txBody>
      </p:sp>
      <p:sp>
        <p:nvSpPr>
          <p:cNvPr id="14" name="Shape 6"/>
          <p:cNvSpPr/>
          <p:nvPr/>
        </p:nvSpPr>
        <p:spPr>
          <a:xfrm>
            <a:off x="8723590" y="2108478"/>
            <a:ext cx="264081" cy="264081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5" name="Text 7"/>
          <p:cNvSpPr/>
          <p:nvPr/>
        </p:nvSpPr>
        <p:spPr>
          <a:xfrm>
            <a:off x="8767643" y="2130504"/>
            <a:ext cx="175974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1350" dirty="0"/>
          </a:p>
        </p:txBody>
      </p:sp>
      <p:sp>
        <p:nvSpPr>
          <p:cNvPr id="16" name="Text 8"/>
          <p:cNvSpPr/>
          <p:nvPr/>
        </p:nvSpPr>
        <p:spPr>
          <a:xfrm>
            <a:off x="9048393" y="2148721"/>
            <a:ext cx="1467207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CORS Configuration</a:t>
            </a:r>
            <a:endParaRPr lang="en-US" sz="1150" dirty="0"/>
          </a:p>
        </p:txBody>
      </p:sp>
      <p:sp>
        <p:nvSpPr>
          <p:cNvPr id="17" name="Text 9"/>
          <p:cNvSpPr/>
          <p:nvPr/>
        </p:nvSpPr>
        <p:spPr>
          <a:xfrm>
            <a:off x="9048393" y="2392799"/>
            <a:ext cx="2323862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Implemented Spring Boot CORS mappings to whitelist Vercel frontend domain, enabling secure cross-origin API requests</a:t>
            </a:r>
            <a:endParaRPr lang="en-US" sz="900" dirty="0"/>
          </a:p>
        </p:txBody>
      </p:sp>
      <p:sp>
        <p:nvSpPr>
          <p:cNvPr id="18" name="Shape 10"/>
          <p:cNvSpPr/>
          <p:nvPr/>
        </p:nvSpPr>
        <p:spPr>
          <a:xfrm>
            <a:off x="8723590" y="3083838"/>
            <a:ext cx="264081" cy="264081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9" name="Text 11"/>
          <p:cNvSpPr/>
          <p:nvPr/>
        </p:nvSpPr>
        <p:spPr>
          <a:xfrm>
            <a:off x="8767643" y="3105864"/>
            <a:ext cx="175974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1350" dirty="0"/>
          </a:p>
        </p:txBody>
      </p:sp>
      <p:sp>
        <p:nvSpPr>
          <p:cNvPr id="20" name="Text 12"/>
          <p:cNvSpPr/>
          <p:nvPr/>
        </p:nvSpPr>
        <p:spPr>
          <a:xfrm>
            <a:off x="9048393" y="3124081"/>
            <a:ext cx="1555552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Docker Containerization</a:t>
            </a:r>
            <a:endParaRPr lang="en-US" sz="1150" dirty="0"/>
          </a:p>
        </p:txBody>
      </p:sp>
      <p:sp>
        <p:nvSpPr>
          <p:cNvPr id="21" name="Text 13"/>
          <p:cNvSpPr/>
          <p:nvPr/>
        </p:nvSpPr>
        <p:spPr>
          <a:xfrm>
            <a:off x="9048393" y="3368159"/>
            <a:ext cx="2323862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Created optimized Dockerfile for consistent backend deployment and faster cold start recovery on Render platform</a:t>
            </a:r>
            <a:endParaRPr lang="en-US" sz="900" dirty="0"/>
          </a:p>
        </p:txBody>
      </p:sp>
      <p:sp>
        <p:nvSpPr>
          <p:cNvPr id="22" name="Shape 14"/>
          <p:cNvSpPr/>
          <p:nvPr/>
        </p:nvSpPr>
        <p:spPr>
          <a:xfrm>
            <a:off x="8723590" y="4059198"/>
            <a:ext cx="264081" cy="264081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23" name="Text 15"/>
          <p:cNvSpPr/>
          <p:nvPr/>
        </p:nvSpPr>
        <p:spPr>
          <a:xfrm>
            <a:off x="8767643" y="4081224"/>
            <a:ext cx="175974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1350" dirty="0"/>
          </a:p>
        </p:txBody>
      </p:sp>
      <p:sp>
        <p:nvSpPr>
          <p:cNvPr id="24" name="Text 16"/>
          <p:cNvSpPr/>
          <p:nvPr/>
        </p:nvSpPr>
        <p:spPr>
          <a:xfrm>
            <a:off x="9048393" y="4099441"/>
            <a:ext cx="1718667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Automated Quality Checks</a:t>
            </a:r>
            <a:endParaRPr lang="en-US" sz="1150" dirty="0"/>
          </a:p>
        </p:txBody>
      </p:sp>
      <p:sp>
        <p:nvSpPr>
          <p:cNvPr id="25" name="Text 17"/>
          <p:cNvSpPr/>
          <p:nvPr/>
        </p:nvSpPr>
        <p:spPr>
          <a:xfrm>
            <a:off x="9048393" y="4343519"/>
            <a:ext cx="2323862" cy="427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Configured GitHub Actions with SonarCloud integration for continuous code quality monitoring on every commit</a:t>
            </a:r>
            <a:endParaRPr lang="en-US" sz="900" dirty="0"/>
          </a:p>
        </p:txBody>
      </p:sp>
      <p:sp>
        <p:nvSpPr>
          <p:cNvPr id="26" name="Shape 18"/>
          <p:cNvSpPr/>
          <p:nvPr/>
        </p:nvSpPr>
        <p:spPr>
          <a:xfrm>
            <a:off x="8723590" y="4892159"/>
            <a:ext cx="264081" cy="264081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27" name="Text 19"/>
          <p:cNvSpPr/>
          <p:nvPr/>
        </p:nvSpPr>
        <p:spPr>
          <a:xfrm>
            <a:off x="8767643" y="4914186"/>
            <a:ext cx="175974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1350" dirty="0"/>
          </a:p>
        </p:txBody>
      </p:sp>
      <p:sp>
        <p:nvSpPr>
          <p:cNvPr id="28" name="Text 20"/>
          <p:cNvSpPr/>
          <p:nvPr/>
        </p:nvSpPr>
        <p:spPr>
          <a:xfrm>
            <a:off x="9048393" y="4932402"/>
            <a:ext cx="1467207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Repository Cleanup</a:t>
            </a:r>
            <a:endParaRPr lang="en-US" sz="1150" dirty="0"/>
          </a:p>
        </p:txBody>
      </p:sp>
      <p:sp>
        <p:nvSpPr>
          <p:cNvPr id="29" name="Text 21"/>
          <p:cNvSpPr/>
          <p:nvPr/>
        </p:nvSpPr>
        <p:spPr>
          <a:xfrm>
            <a:off x="9048393" y="5176480"/>
            <a:ext cx="2323862" cy="427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Updated .gitignore to exclude target directory and large binaries, cleaned Git history to reduce repository size</a:t>
            </a:r>
            <a:endParaRPr lang="en-US" sz="900" dirty="0"/>
          </a:p>
        </p:txBody>
      </p:sp>
      <p:sp>
        <p:nvSpPr>
          <p:cNvPr id="30" name="Shape 22"/>
          <p:cNvSpPr/>
          <p:nvPr/>
        </p:nvSpPr>
        <p:spPr>
          <a:xfrm>
            <a:off x="8723590" y="5725120"/>
            <a:ext cx="264081" cy="264081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31" name="Text 23"/>
          <p:cNvSpPr/>
          <p:nvPr/>
        </p:nvSpPr>
        <p:spPr>
          <a:xfrm>
            <a:off x="8767643" y="5747147"/>
            <a:ext cx="175974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5</a:t>
            </a:r>
            <a:endParaRPr lang="en-US" sz="1350" dirty="0"/>
          </a:p>
        </p:txBody>
      </p:sp>
      <p:sp>
        <p:nvSpPr>
          <p:cNvPr id="32" name="Text 24"/>
          <p:cNvSpPr/>
          <p:nvPr/>
        </p:nvSpPr>
        <p:spPr>
          <a:xfrm>
            <a:off x="9048393" y="5765363"/>
            <a:ext cx="1467207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Frontend Build Fix</a:t>
            </a:r>
            <a:endParaRPr lang="en-US" sz="1150" dirty="0"/>
          </a:p>
        </p:txBody>
      </p:sp>
      <p:sp>
        <p:nvSpPr>
          <p:cNvPr id="33" name="Text 25"/>
          <p:cNvSpPr/>
          <p:nvPr/>
        </p:nvSpPr>
        <p:spPr>
          <a:xfrm>
            <a:off x="9048393" y="6009442"/>
            <a:ext cx="2323862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Cleared node_modules, updated dependencies, and reconfigured Vercel build settings to resolve permission issues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649254"/>
            <a:ext cx="1083707" cy="426244"/>
          </a:xfrm>
          <a:prstGeom prst="roundRect">
            <a:avLst>
              <a:gd name="adj" fmla="val 17880"/>
            </a:avLst>
          </a:prstGeom>
          <a:solidFill>
            <a:srgbClr val="DFECE9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1771650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717238"/>
            <a:ext cx="53935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DEMO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178129"/>
            <a:ext cx="92955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System Screenshots &amp; API Responses</a:t>
            </a:r>
            <a:endParaRPr lang="en-US" sz="4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27070"/>
            <a:ext cx="2411968" cy="1490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3790" y="5001220"/>
            <a:ext cx="29648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Student Portal Interface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5491639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Clean, intuitive dashboard for viewing assignments and requesting room changes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227070"/>
            <a:ext cx="2411968" cy="149066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235893" y="5001220"/>
            <a:ext cx="35821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Admin Management Console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235893" y="5491639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Comprehensive tools for managing students, rooms, and generating reports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227070"/>
            <a:ext cx="2411968" cy="149066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677995" y="5001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Backend API Response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677995" y="5491639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RESTful endpoints returning structured JSON data for seamless frontend integration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829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65791" y="2892266"/>
            <a:ext cx="6121837" cy="520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Learnings &amp; Technical Growth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1565791" y="3596521"/>
            <a:ext cx="11498699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This solo project provided invaluable hands-on experience across the entire software development lifecycle, from design through deployment and maintenance.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1753195" y="4196596"/>
            <a:ext cx="22860" cy="3223736"/>
          </a:xfrm>
          <a:prstGeom prst="roundRect">
            <a:avLst>
              <a:gd name="adj" fmla="val 306179"/>
            </a:avLst>
          </a:prstGeom>
          <a:solidFill>
            <a:srgbClr val="C5D2CF"/>
          </a:solidFill>
          <a:ln/>
        </p:spPr>
      </p:sp>
      <p:sp>
        <p:nvSpPr>
          <p:cNvPr id="6" name="Shape 3"/>
          <p:cNvSpPr/>
          <p:nvPr/>
        </p:nvSpPr>
        <p:spPr>
          <a:xfrm>
            <a:off x="1917799" y="4372570"/>
            <a:ext cx="499943" cy="22860"/>
          </a:xfrm>
          <a:prstGeom prst="roundRect">
            <a:avLst>
              <a:gd name="adj" fmla="val 306179"/>
            </a:avLst>
          </a:prstGeom>
          <a:solidFill>
            <a:srgbClr val="C5D2CF"/>
          </a:solidFill>
          <a:ln/>
        </p:spPr>
      </p:sp>
      <p:sp>
        <p:nvSpPr>
          <p:cNvPr id="7" name="Shape 4"/>
          <p:cNvSpPr/>
          <p:nvPr/>
        </p:nvSpPr>
        <p:spPr>
          <a:xfrm>
            <a:off x="1565731" y="4196596"/>
            <a:ext cx="374928" cy="374928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28180" y="4227790"/>
            <a:ext cx="249912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586514" y="4253865"/>
            <a:ext cx="208299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Backend Development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586514" y="4587716"/>
            <a:ext cx="10477976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Mastered Spring Boot REST API design, dependency injection, and JPA for database operations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1917799" y="5239703"/>
            <a:ext cx="499943" cy="22860"/>
          </a:xfrm>
          <a:prstGeom prst="roundRect">
            <a:avLst>
              <a:gd name="adj" fmla="val 306179"/>
            </a:avLst>
          </a:prstGeom>
          <a:solidFill>
            <a:srgbClr val="C5D2CF"/>
          </a:solidFill>
          <a:ln/>
        </p:spPr>
      </p:sp>
      <p:sp>
        <p:nvSpPr>
          <p:cNvPr id="12" name="Shape 9"/>
          <p:cNvSpPr/>
          <p:nvPr/>
        </p:nvSpPr>
        <p:spPr>
          <a:xfrm>
            <a:off x="1565731" y="5063728"/>
            <a:ext cx="374928" cy="374928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628180" y="5094923"/>
            <a:ext cx="249912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586514" y="5120997"/>
            <a:ext cx="208299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Frontend Engineering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2586514" y="5454848"/>
            <a:ext cx="10477976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Built responsive React components with state management and asynchronous API integration using Axios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1917799" y="6106835"/>
            <a:ext cx="499943" cy="22860"/>
          </a:xfrm>
          <a:prstGeom prst="roundRect">
            <a:avLst>
              <a:gd name="adj" fmla="val 306179"/>
            </a:avLst>
          </a:prstGeom>
          <a:solidFill>
            <a:srgbClr val="C5D2CF"/>
          </a:solidFill>
          <a:ln/>
        </p:spPr>
      </p:sp>
      <p:sp>
        <p:nvSpPr>
          <p:cNvPr id="17" name="Shape 14"/>
          <p:cNvSpPr/>
          <p:nvPr/>
        </p:nvSpPr>
        <p:spPr>
          <a:xfrm>
            <a:off x="1565731" y="5930860"/>
            <a:ext cx="374928" cy="374928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628180" y="5962055"/>
            <a:ext cx="249912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586514" y="5988129"/>
            <a:ext cx="208299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DevOps &amp; Deployment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586514" y="6321981"/>
            <a:ext cx="10477976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Gained practical experience with Docker containerization, cloud platforms, and CI/CD automation</a:t>
            </a:r>
            <a:endParaRPr lang="en-US" sz="1300" dirty="0"/>
          </a:p>
        </p:txBody>
      </p:sp>
      <p:sp>
        <p:nvSpPr>
          <p:cNvPr id="21" name="Shape 18"/>
          <p:cNvSpPr/>
          <p:nvPr/>
        </p:nvSpPr>
        <p:spPr>
          <a:xfrm>
            <a:off x="1917799" y="6973967"/>
            <a:ext cx="499943" cy="22860"/>
          </a:xfrm>
          <a:prstGeom prst="roundRect">
            <a:avLst>
              <a:gd name="adj" fmla="val 306179"/>
            </a:avLst>
          </a:prstGeom>
          <a:solidFill>
            <a:srgbClr val="C5D2CF"/>
          </a:solidFill>
          <a:ln/>
        </p:spPr>
      </p:sp>
      <p:sp>
        <p:nvSpPr>
          <p:cNvPr id="22" name="Shape 19"/>
          <p:cNvSpPr/>
          <p:nvPr/>
        </p:nvSpPr>
        <p:spPr>
          <a:xfrm>
            <a:off x="1565731" y="6797993"/>
            <a:ext cx="374928" cy="374928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1628180" y="6829187"/>
            <a:ext cx="249912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2586514" y="6855262"/>
            <a:ext cx="208299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Code Quality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2586514" y="7189113"/>
            <a:ext cx="10477976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Implemented automated testing and continuous code analysis with SonarCloud integration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2026-02-07T10:26:58Z</dcterms:created>
  <dcterms:modified xsi:type="dcterms:W3CDTF">2026-02-07T10:26:58Z</dcterms:modified>
</cp:coreProperties>
</file>